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21275675" cy="30275213"/>
  <p:notesSz cx="6888163" cy="10020300"/>
  <p:defaultTextStyle>
    <a:defPPr>
      <a:defRPr lang="zh-TW"/>
    </a:defPPr>
    <a:lvl1pPr marL="0" algn="l" defTabSz="1610868" rtl="0" eaLnBrk="1" latinLnBrk="0" hangingPunct="1">
      <a:defRPr sz="6349" kern="1200">
        <a:solidFill>
          <a:schemeClr val="tx1"/>
        </a:solidFill>
        <a:latin typeface="+mn-lt"/>
        <a:ea typeface="+mn-ea"/>
        <a:cs typeface="+mn-cs"/>
      </a:defRPr>
    </a:lvl1pPr>
    <a:lvl2pPr marL="1610868" algn="l" defTabSz="1610868" rtl="0" eaLnBrk="1" latinLnBrk="0" hangingPunct="1">
      <a:defRPr sz="6349" kern="1200">
        <a:solidFill>
          <a:schemeClr val="tx1"/>
        </a:solidFill>
        <a:latin typeface="+mn-lt"/>
        <a:ea typeface="+mn-ea"/>
        <a:cs typeface="+mn-cs"/>
      </a:defRPr>
    </a:lvl2pPr>
    <a:lvl3pPr marL="3221735" algn="l" defTabSz="1610868" rtl="0" eaLnBrk="1" latinLnBrk="0" hangingPunct="1">
      <a:defRPr sz="6349" kern="1200">
        <a:solidFill>
          <a:schemeClr val="tx1"/>
        </a:solidFill>
        <a:latin typeface="+mn-lt"/>
        <a:ea typeface="+mn-ea"/>
        <a:cs typeface="+mn-cs"/>
      </a:defRPr>
    </a:lvl3pPr>
    <a:lvl4pPr marL="4832602" algn="l" defTabSz="1610868" rtl="0" eaLnBrk="1" latinLnBrk="0" hangingPunct="1">
      <a:defRPr sz="6349" kern="1200">
        <a:solidFill>
          <a:schemeClr val="tx1"/>
        </a:solidFill>
        <a:latin typeface="+mn-lt"/>
        <a:ea typeface="+mn-ea"/>
        <a:cs typeface="+mn-cs"/>
      </a:defRPr>
    </a:lvl4pPr>
    <a:lvl5pPr marL="6443469" algn="l" defTabSz="1610868" rtl="0" eaLnBrk="1" latinLnBrk="0" hangingPunct="1">
      <a:defRPr sz="6349" kern="1200">
        <a:solidFill>
          <a:schemeClr val="tx1"/>
        </a:solidFill>
        <a:latin typeface="+mn-lt"/>
        <a:ea typeface="+mn-ea"/>
        <a:cs typeface="+mn-cs"/>
      </a:defRPr>
    </a:lvl5pPr>
    <a:lvl6pPr marL="8054337" algn="l" defTabSz="1610868" rtl="0" eaLnBrk="1" latinLnBrk="0" hangingPunct="1">
      <a:defRPr sz="6349" kern="1200">
        <a:solidFill>
          <a:schemeClr val="tx1"/>
        </a:solidFill>
        <a:latin typeface="+mn-lt"/>
        <a:ea typeface="+mn-ea"/>
        <a:cs typeface="+mn-cs"/>
      </a:defRPr>
    </a:lvl6pPr>
    <a:lvl7pPr marL="9665204" algn="l" defTabSz="1610868" rtl="0" eaLnBrk="1" latinLnBrk="0" hangingPunct="1">
      <a:defRPr sz="6349" kern="1200">
        <a:solidFill>
          <a:schemeClr val="tx1"/>
        </a:solidFill>
        <a:latin typeface="+mn-lt"/>
        <a:ea typeface="+mn-ea"/>
        <a:cs typeface="+mn-cs"/>
      </a:defRPr>
    </a:lvl7pPr>
    <a:lvl8pPr marL="11276072" algn="l" defTabSz="1610868" rtl="0" eaLnBrk="1" latinLnBrk="0" hangingPunct="1">
      <a:defRPr sz="6349" kern="1200">
        <a:solidFill>
          <a:schemeClr val="tx1"/>
        </a:solidFill>
        <a:latin typeface="+mn-lt"/>
        <a:ea typeface="+mn-ea"/>
        <a:cs typeface="+mn-cs"/>
      </a:defRPr>
    </a:lvl8pPr>
    <a:lvl9pPr marL="12886938" algn="l" defTabSz="1610868" rtl="0" eaLnBrk="1" latinLnBrk="0" hangingPunct="1">
      <a:defRPr sz="634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670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40" autoAdjust="0"/>
    <p:restoredTop sz="94694"/>
  </p:normalViewPr>
  <p:slideViewPr>
    <p:cSldViewPr snapToGrid="0" snapToObjects="1">
      <p:cViewPr>
        <p:scale>
          <a:sx n="33" d="100"/>
          <a:sy n="33" d="100"/>
        </p:scale>
        <p:origin x="3144" y="24"/>
      </p:cViewPr>
      <p:guideLst>
        <p:guide orient="horz" pos="9536"/>
        <p:guide pos="670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A5B31B-5C07-4973-8895-2EEC5D3087BF}" type="datetimeFigureOut">
              <a:rPr lang="zh-TW" altLang="en-US" smtClean="0"/>
              <a:t>2022/12/18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255838" y="1252538"/>
            <a:ext cx="23764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0213" cy="3944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D47FB6-EDCD-4F94-BE8B-6B394690BA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9010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45018" rtl="0" eaLnBrk="1" latinLnBrk="0" hangingPunct="1">
      <a:defRPr sz="846" kern="1200">
        <a:solidFill>
          <a:schemeClr val="tx1"/>
        </a:solidFill>
        <a:latin typeface="+mn-lt"/>
        <a:ea typeface="+mn-ea"/>
        <a:cs typeface="+mn-cs"/>
      </a:defRPr>
    </a:lvl1pPr>
    <a:lvl2pPr marL="322509" algn="l" defTabSz="645018" rtl="0" eaLnBrk="1" latinLnBrk="0" hangingPunct="1">
      <a:defRPr sz="846" kern="1200">
        <a:solidFill>
          <a:schemeClr val="tx1"/>
        </a:solidFill>
        <a:latin typeface="+mn-lt"/>
        <a:ea typeface="+mn-ea"/>
        <a:cs typeface="+mn-cs"/>
      </a:defRPr>
    </a:lvl2pPr>
    <a:lvl3pPr marL="645018" algn="l" defTabSz="645018" rtl="0" eaLnBrk="1" latinLnBrk="0" hangingPunct="1">
      <a:defRPr sz="846" kern="1200">
        <a:solidFill>
          <a:schemeClr val="tx1"/>
        </a:solidFill>
        <a:latin typeface="+mn-lt"/>
        <a:ea typeface="+mn-ea"/>
        <a:cs typeface="+mn-cs"/>
      </a:defRPr>
    </a:lvl3pPr>
    <a:lvl4pPr marL="967527" algn="l" defTabSz="645018" rtl="0" eaLnBrk="1" latinLnBrk="0" hangingPunct="1">
      <a:defRPr sz="846" kern="1200">
        <a:solidFill>
          <a:schemeClr val="tx1"/>
        </a:solidFill>
        <a:latin typeface="+mn-lt"/>
        <a:ea typeface="+mn-ea"/>
        <a:cs typeface="+mn-cs"/>
      </a:defRPr>
    </a:lvl4pPr>
    <a:lvl5pPr marL="1290036" algn="l" defTabSz="645018" rtl="0" eaLnBrk="1" latinLnBrk="0" hangingPunct="1">
      <a:defRPr sz="846" kern="1200">
        <a:solidFill>
          <a:schemeClr val="tx1"/>
        </a:solidFill>
        <a:latin typeface="+mn-lt"/>
        <a:ea typeface="+mn-ea"/>
        <a:cs typeface="+mn-cs"/>
      </a:defRPr>
    </a:lvl5pPr>
    <a:lvl6pPr marL="1612544" algn="l" defTabSz="645018" rtl="0" eaLnBrk="1" latinLnBrk="0" hangingPunct="1">
      <a:defRPr sz="846" kern="1200">
        <a:solidFill>
          <a:schemeClr val="tx1"/>
        </a:solidFill>
        <a:latin typeface="+mn-lt"/>
        <a:ea typeface="+mn-ea"/>
        <a:cs typeface="+mn-cs"/>
      </a:defRPr>
    </a:lvl6pPr>
    <a:lvl7pPr marL="1935053" algn="l" defTabSz="645018" rtl="0" eaLnBrk="1" latinLnBrk="0" hangingPunct="1">
      <a:defRPr sz="846" kern="1200">
        <a:solidFill>
          <a:schemeClr val="tx1"/>
        </a:solidFill>
        <a:latin typeface="+mn-lt"/>
        <a:ea typeface="+mn-ea"/>
        <a:cs typeface="+mn-cs"/>
      </a:defRPr>
    </a:lvl7pPr>
    <a:lvl8pPr marL="2257562" algn="l" defTabSz="645018" rtl="0" eaLnBrk="1" latinLnBrk="0" hangingPunct="1">
      <a:defRPr sz="846" kern="1200">
        <a:solidFill>
          <a:schemeClr val="tx1"/>
        </a:solidFill>
        <a:latin typeface="+mn-lt"/>
        <a:ea typeface="+mn-ea"/>
        <a:cs typeface="+mn-cs"/>
      </a:defRPr>
    </a:lvl8pPr>
    <a:lvl9pPr marL="2580071" algn="l" defTabSz="645018" rtl="0" eaLnBrk="1" latinLnBrk="0" hangingPunct="1">
      <a:defRPr sz="84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95676" y="9404941"/>
            <a:ext cx="18084324" cy="6489548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子標題 2"/>
          <p:cNvSpPr>
            <a:spLocks noGrp="1"/>
          </p:cNvSpPr>
          <p:nvPr>
            <p:ph type="subTitle" idx="1"/>
          </p:nvPr>
        </p:nvSpPr>
        <p:spPr>
          <a:xfrm>
            <a:off x="3191352" y="17155954"/>
            <a:ext cx="14892972" cy="77369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343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6872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030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374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718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061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405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0748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TW" altLang="en-US"/>
              <a:t> 按一下以編輯母片子標題樣式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2022/12/18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739877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2022/12/18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514558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8590542" y="9040516"/>
            <a:ext cx="15077657" cy="192562971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350181" y="9040516"/>
            <a:ext cx="44885765" cy="192562971"/>
          </a:xfrm>
        </p:spPr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2022/12/18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854970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2022/12/18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812547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80632" y="19454631"/>
            <a:ext cx="18084324" cy="6012994"/>
          </a:xfrm>
        </p:spPr>
        <p:txBody>
          <a:bodyPr anchor="t"/>
          <a:lstStyle>
            <a:lvl1pPr algn="l">
              <a:defRPr sz="11767" b="1" cap="all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680632" y="12831929"/>
            <a:ext cx="18084324" cy="6622701"/>
          </a:xfrm>
        </p:spPr>
        <p:txBody>
          <a:bodyPr anchor="b"/>
          <a:lstStyle>
            <a:lvl1pPr marL="0" indent="0">
              <a:buNone/>
              <a:defRPr sz="5884">
                <a:solidFill>
                  <a:schemeClr val="tx1">
                    <a:tint val="75000"/>
                  </a:schemeClr>
                </a:solidFill>
              </a:defRPr>
            </a:lvl1pPr>
            <a:lvl2pPr marL="1343617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2pPr>
            <a:lvl3pPr marL="2687233" indent="0">
              <a:buNone/>
              <a:defRPr sz="4707">
                <a:solidFill>
                  <a:schemeClr val="tx1">
                    <a:tint val="75000"/>
                  </a:schemeClr>
                </a:solidFill>
              </a:defRPr>
            </a:lvl3pPr>
            <a:lvl4pPr marL="4030850" indent="0">
              <a:buNone/>
              <a:defRPr sz="4119">
                <a:solidFill>
                  <a:schemeClr val="tx1">
                    <a:tint val="75000"/>
                  </a:schemeClr>
                </a:solidFill>
              </a:defRPr>
            </a:lvl4pPr>
            <a:lvl5pPr marL="5374466" indent="0">
              <a:buNone/>
              <a:defRPr sz="4119">
                <a:solidFill>
                  <a:schemeClr val="tx1">
                    <a:tint val="75000"/>
                  </a:schemeClr>
                </a:solidFill>
              </a:defRPr>
            </a:lvl5pPr>
            <a:lvl6pPr marL="6718083" indent="0">
              <a:buNone/>
              <a:defRPr sz="4119">
                <a:solidFill>
                  <a:schemeClr val="tx1">
                    <a:tint val="75000"/>
                  </a:schemeClr>
                </a:solidFill>
              </a:defRPr>
            </a:lvl6pPr>
            <a:lvl7pPr marL="8061700" indent="0">
              <a:buNone/>
              <a:defRPr sz="4119">
                <a:solidFill>
                  <a:schemeClr val="tx1">
                    <a:tint val="75000"/>
                  </a:schemeClr>
                </a:solidFill>
              </a:defRPr>
            </a:lvl7pPr>
            <a:lvl8pPr marL="9405316" indent="0">
              <a:buNone/>
              <a:defRPr sz="4119">
                <a:solidFill>
                  <a:schemeClr val="tx1">
                    <a:tint val="75000"/>
                  </a:schemeClr>
                </a:solidFill>
              </a:defRPr>
            </a:lvl8pPr>
            <a:lvl9pPr marL="10748933" indent="0">
              <a:buNone/>
              <a:defRPr sz="411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2022/12/18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45880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350183" y="52659248"/>
            <a:ext cx="29981710" cy="148944239"/>
          </a:xfrm>
        </p:spPr>
        <p:txBody>
          <a:bodyPr/>
          <a:lstStyle>
            <a:lvl1pPr>
              <a:defRPr sz="8237"/>
            </a:lvl1pPr>
            <a:lvl2pPr>
              <a:defRPr sz="7061"/>
            </a:lvl2pPr>
            <a:lvl3pPr>
              <a:defRPr sz="5884"/>
            </a:lvl3pPr>
            <a:lvl4pPr>
              <a:defRPr sz="5296"/>
            </a:lvl4pPr>
            <a:lvl5pPr>
              <a:defRPr sz="5296"/>
            </a:lvl5pPr>
            <a:lvl6pPr>
              <a:defRPr sz="5296"/>
            </a:lvl6pPr>
            <a:lvl7pPr>
              <a:defRPr sz="5296"/>
            </a:lvl7pPr>
            <a:lvl8pPr>
              <a:defRPr sz="5296"/>
            </a:lvl8pPr>
            <a:lvl9pPr>
              <a:defRPr sz="5296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3686486" y="52659248"/>
            <a:ext cx="29981712" cy="148944239"/>
          </a:xfrm>
        </p:spPr>
        <p:txBody>
          <a:bodyPr/>
          <a:lstStyle>
            <a:lvl1pPr>
              <a:defRPr sz="8237"/>
            </a:lvl1pPr>
            <a:lvl2pPr>
              <a:defRPr sz="7061"/>
            </a:lvl2pPr>
            <a:lvl3pPr>
              <a:defRPr sz="5884"/>
            </a:lvl3pPr>
            <a:lvl4pPr>
              <a:defRPr sz="5296"/>
            </a:lvl4pPr>
            <a:lvl5pPr>
              <a:defRPr sz="5296"/>
            </a:lvl5pPr>
            <a:lvl6pPr>
              <a:defRPr sz="5296"/>
            </a:lvl6pPr>
            <a:lvl7pPr>
              <a:defRPr sz="5296"/>
            </a:lvl7pPr>
            <a:lvl8pPr>
              <a:defRPr sz="5296"/>
            </a:lvl8pPr>
            <a:lvl9pPr>
              <a:defRPr sz="5296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2022/12/18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56219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3784" y="1212413"/>
            <a:ext cx="19148108" cy="5045869"/>
          </a:xfrm>
        </p:spPr>
        <p:txBody>
          <a:bodyPr/>
          <a:lstStyle>
            <a:lvl1pPr>
              <a:defRPr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63784" y="6776885"/>
            <a:ext cx="9400451" cy="2824283"/>
          </a:xfrm>
        </p:spPr>
        <p:txBody>
          <a:bodyPr anchor="b"/>
          <a:lstStyle>
            <a:lvl1pPr marL="0" indent="0">
              <a:buNone/>
              <a:defRPr sz="7061" b="1"/>
            </a:lvl1pPr>
            <a:lvl2pPr marL="1343617" indent="0">
              <a:buNone/>
              <a:defRPr sz="5884" b="1"/>
            </a:lvl2pPr>
            <a:lvl3pPr marL="2687233" indent="0">
              <a:buNone/>
              <a:defRPr sz="5296" b="1"/>
            </a:lvl3pPr>
            <a:lvl4pPr marL="4030850" indent="0">
              <a:buNone/>
              <a:defRPr sz="4707" b="1"/>
            </a:lvl4pPr>
            <a:lvl5pPr marL="5374466" indent="0">
              <a:buNone/>
              <a:defRPr sz="4707" b="1"/>
            </a:lvl5pPr>
            <a:lvl6pPr marL="6718083" indent="0">
              <a:buNone/>
              <a:defRPr sz="4707" b="1"/>
            </a:lvl6pPr>
            <a:lvl7pPr marL="8061700" indent="0">
              <a:buNone/>
              <a:defRPr sz="4707" b="1"/>
            </a:lvl7pPr>
            <a:lvl8pPr marL="9405316" indent="0">
              <a:buNone/>
              <a:defRPr sz="4707" b="1"/>
            </a:lvl8pPr>
            <a:lvl9pPr marL="10748933" indent="0">
              <a:buNone/>
              <a:defRPr sz="4707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063784" y="9601167"/>
            <a:ext cx="9400451" cy="17443291"/>
          </a:xfrm>
        </p:spPr>
        <p:txBody>
          <a:bodyPr/>
          <a:lstStyle>
            <a:lvl1pPr>
              <a:defRPr sz="7061"/>
            </a:lvl1pPr>
            <a:lvl2pPr>
              <a:defRPr sz="5884"/>
            </a:lvl2pPr>
            <a:lvl3pPr>
              <a:defRPr sz="5296"/>
            </a:lvl3pPr>
            <a:lvl4pPr>
              <a:defRPr sz="4707"/>
            </a:lvl4pPr>
            <a:lvl5pPr>
              <a:defRPr sz="4707"/>
            </a:lvl5pPr>
            <a:lvl6pPr>
              <a:defRPr sz="4707"/>
            </a:lvl6pPr>
            <a:lvl7pPr>
              <a:defRPr sz="4707"/>
            </a:lvl7pPr>
            <a:lvl8pPr>
              <a:defRPr sz="4707"/>
            </a:lvl8pPr>
            <a:lvl9pPr>
              <a:defRPr sz="4707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0807749" y="6776885"/>
            <a:ext cx="9404143" cy="2824283"/>
          </a:xfrm>
        </p:spPr>
        <p:txBody>
          <a:bodyPr anchor="b"/>
          <a:lstStyle>
            <a:lvl1pPr marL="0" indent="0">
              <a:buNone/>
              <a:defRPr sz="7061" b="1"/>
            </a:lvl1pPr>
            <a:lvl2pPr marL="1343617" indent="0">
              <a:buNone/>
              <a:defRPr sz="5884" b="1"/>
            </a:lvl2pPr>
            <a:lvl3pPr marL="2687233" indent="0">
              <a:buNone/>
              <a:defRPr sz="5296" b="1"/>
            </a:lvl3pPr>
            <a:lvl4pPr marL="4030850" indent="0">
              <a:buNone/>
              <a:defRPr sz="4707" b="1"/>
            </a:lvl4pPr>
            <a:lvl5pPr marL="5374466" indent="0">
              <a:buNone/>
              <a:defRPr sz="4707" b="1"/>
            </a:lvl5pPr>
            <a:lvl6pPr marL="6718083" indent="0">
              <a:buNone/>
              <a:defRPr sz="4707" b="1"/>
            </a:lvl6pPr>
            <a:lvl7pPr marL="8061700" indent="0">
              <a:buNone/>
              <a:defRPr sz="4707" b="1"/>
            </a:lvl7pPr>
            <a:lvl8pPr marL="9405316" indent="0">
              <a:buNone/>
              <a:defRPr sz="4707" b="1"/>
            </a:lvl8pPr>
            <a:lvl9pPr marL="10748933" indent="0">
              <a:buNone/>
              <a:defRPr sz="4707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0807749" y="9601167"/>
            <a:ext cx="9404143" cy="17443291"/>
          </a:xfrm>
        </p:spPr>
        <p:txBody>
          <a:bodyPr/>
          <a:lstStyle>
            <a:lvl1pPr>
              <a:defRPr sz="7061"/>
            </a:lvl1pPr>
            <a:lvl2pPr>
              <a:defRPr sz="5884"/>
            </a:lvl2pPr>
            <a:lvl3pPr>
              <a:defRPr sz="5296"/>
            </a:lvl3pPr>
            <a:lvl4pPr>
              <a:defRPr sz="4707"/>
            </a:lvl4pPr>
            <a:lvl5pPr>
              <a:defRPr sz="4707"/>
            </a:lvl5pPr>
            <a:lvl6pPr>
              <a:defRPr sz="4707"/>
            </a:lvl6pPr>
            <a:lvl7pPr>
              <a:defRPr sz="4707"/>
            </a:lvl7pPr>
            <a:lvl8pPr>
              <a:defRPr sz="4707"/>
            </a:lvl8pPr>
            <a:lvl9pPr>
              <a:defRPr sz="4707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2022/12/18</a:t>
            </a:fld>
            <a:endParaRPr kumimoji="1"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33726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2022/12/18</a:t>
            </a:fld>
            <a:endParaRPr kumimoji="1"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153100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2022/12/18</a:t>
            </a:fld>
            <a:endParaRPr kumimoji="1"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461779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3786" y="1205402"/>
            <a:ext cx="6999551" cy="5129967"/>
          </a:xfrm>
        </p:spPr>
        <p:txBody>
          <a:bodyPr anchor="b"/>
          <a:lstStyle>
            <a:lvl1pPr algn="l">
              <a:defRPr sz="5884" b="1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18198" y="1205404"/>
            <a:ext cx="11893694" cy="25839056"/>
          </a:xfrm>
        </p:spPr>
        <p:txBody>
          <a:bodyPr/>
          <a:lstStyle>
            <a:lvl1pPr>
              <a:defRPr sz="9414"/>
            </a:lvl1pPr>
            <a:lvl2pPr>
              <a:defRPr sz="8237"/>
            </a:lvl2pPr>
            <a:lvl3pPr>
              <a:defRPr sz="7061"/>
            </a:lvl3pPr>
            <a:lvl4pPr>
              <a:defRPr sz="5884"/>
            </a:lvl4pPr>
            <a:lvl5pPr>
              <a:defRPr sz="5884"/>
            </a:lvl5pPr>
            <a:lvl6pPr>
              <a:defRPr sz="5884"/>
            </a:lvl6pPr>
            <a:lvl7pPr>
              <a:defRPr sz="5884"/>
            </a:lvl7pPr>
            <a:lvl8pPr>
              <a:defRPr sz="5884"/>
            </a:lvl8pPr>
            <a:lvl9pPr>
              <a:defRPr sz="5884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063786" y="6335371"/>
            <a:ext cx="6999551" cy="20709089"/>
          </a:xfrm>
        </p:spPr>
        <p:txBody>
          <a:bodyPr/>
          <a:lstStyle>
            <a:lvl1pPr marL="0" indent="0">
              <a:buNone/>
              <a:defRPr sz="4119"/>
            </a:lvl1pPr>
            <a:lvl2pPr marL="1343617" indent="0">
              <a:buNone/>
              <a:defRPr sz="3530"/>
            </a:lvl2pPr>
            <a:lvl3pPr marL="2687233" indent="0">
              <a:buNone/>
              <a:defRPr sz="2942"/>
            </a:lvl3pPr>
            <a:lvl4pPr marL="4030850" indent="0">
              <a:buNone/>
              <a:defRPr sz="2648"/>
            </a:lvl4pPr>
            <a:lvl5pPr marL="5374466" indent="0">
              <a:buNone/>
              <a:defRPr sz="2648"/>
            </a:lvl5pPr>
            <a:lvl6pPr marL="6718083" indent="0">
              <a:buNone/>
              <a:defRPr sz="2648"/>
            </a:lvl6pPr>
            <a:lvl7pPr marL="8061700" indent="0">
              <a:buNone/>
              <a:defRPr sz="2648"/>
            </a:lvl7pPr>
            <a:lvl8pPr marL="9405316" indent="0">
              <a:buNone/>
              <a:defRPr sz="2648"/>
            </a:lvl8pPr>
            <a:lvl9pPr marL="10748933" indent="0">
              <a:buNone/>
              <a:defRPr sz="2648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2022/12/18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989264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170181" y="21192650"/>
            <a:ext cx="12765405" cy="2501912"/>
          </a:xfrm>
        </p:spPr>
        <p:txBody>
          <a:bodyPr anchor="b"/>
          <a:lstStyle>
            <a:lvl1pPr algn="l">
              <a:defRPr sz="5884" b="1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170181" y="2705147"/>
            <a:ext cx="12765405" cy="18165128"/>
          </a:xfrm>
        </p:spPr>
        <p:txBody>
          <a:bodyPr/>
          <a:lstStyle>
            <a:lvl1pPr marL="0" indent="0">
              <a:buNone/>
              <a:defRPr sz="9414"/>
            </a:lvl1pPr>
            <a:lvl2pPr marL="1343617" indent="0">
              <a:buNone/>
              <a:defRPr sz="8237"/>
            </a:lvl2pPr>
            <a:lvl3pPr marL="2687233" indent="0">
              <a:buNone/>
              <a:defRPr sz="7061"/>
            </a:lvl3pPr>
            <a:lvl4pPr marL="4030850" indent="0">
              <a:buNone/>
              <a:defRPr sz="5884"/>
            </a:lvl4pPr>
            <a:lvl5pPr marL="5374466" indent="0">
              <a:buNone/>
              <a:defRPr sz="5884"/>
            </a:lvl5pPr>
            <a:lvl6pPr marL="6718083" indent="0">
              <a:buNone/>
              <a:defRPr sz="5884"/>
            </a:lvl6pPr>
            <a:lvl7pPr marL="8061700" indent="0">
              <a:buNone/>
              <a:defRPr sz="5884"/>
            </a:lvl7pPr>
            <a:lvl8pPr marL="9405316" indent="0">
              <a:buNone/>
              <a:defRPr sz="5884"/>
            </a:lvl8pPr>
            <a:lvl9pPr marL="10748933" indent="0">
              <a:buNone/>
              <a:defRPr sz="5884"/>
            </a:lvl9pPr>
          </a:lstStyle>
          <a:p>
            <a:endParaRPr kumimoji="1"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170181" y="23694562"/>
            <a:ext cx="12765405" cy="3553130"/>
          </a:xfrm>
        </p:spPr>
        <p:txBody>
          <a:bodyPr/>
          <a:lstStyle>
            <a:lvl1pPr marL="0" indent="0">
              <a:buNone/>
              <a:defRPr sz="4119"/>
            </a:lvl1pPr>
            <a:lvl2pPr marL="1343617" indent="0">
              <a:buNone/>
              <a:defRPr sz="3530"/>
            </a:lvl2pPr>
            <a:lvl3pPr marL="2687233" indent="0">
              <a:buNone/>
              <a:defRPr sz="2942"/>
            </a:lvl3pPr>
            <a:lvl4pPr marL="4030850" indent="0">
              <a:buNone/>
              <a:defRPr sz="2648"/>
            </a:lvl4pPr>
            <a:lvl5pPr marL="5374466" indent="0">
              <a:buNone/>
              <a:defRPr sz="2648"/>
            </a:lvl5pPr>
            <a:lvl6pPr marL="6718083" indent="0">
              <a:buNone/>
              <a:defRPr sz="2648"/>
            </a:lvl6pPr>
            <a:lvl7pPr marL="8061700" indent="0">
              <a:buNone/>
              <a:defRPr sz="2648"/>
            </a:lvl7pPr>
            <a:lvl8pPr marL="9405316" indent="0">
              <a:buNone/>
              <a:defRPr sz="2648"/>
            </a:lvl8pPr>
            <a:lvl9pPr marL="10748933" indent="0">
              <a:buNone/>
              <a:defRPr sz="2648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2022/12/18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88800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063784" y="1212413"/>
            <a:ext cx="19148108" cy="5045869"/>
          </a:xfrm>
          <a:prstGeom prst="rect">
            <a:avLst/>
          </a:prstGeom>
        </p:spPr>
        <p:txBody>
          <a:bodyPr vert="horz" lIns="456725" tIns="228362" rIns="456725" bIns="228362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63784" y="7064219"/>
            <a:ext cx="19148108" cy="19980241"/>
          </a:xfrm>
          <a:prstGeom prst="rect">
            <a:avLst/>
          </a:prstGeom>
        </p:spPr>
        <p:txBody>
          <a:bodyPr vert="horz" lIns="456725" tIns="228362" rIns="456725" bIns="228362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063784" y="28060639"/>
            <a:ext cx="4964324" cy="1611875"/>
          </a:xfrm>
          <a:prstGeom prst="rect">
            <a:avLst/>
          </a:prstGeom>
        </p:spPr>
        <p:txBody>
          <a:bodyPr vert="horz" lIns="456725" tIns="228362" rIns="456725" bIns="228362" rtlCol="0" anchor="ctr"/>
          <a:lstStyle>
            <a:lvl1pPr algn="l">
              <a:defRPr sz="35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F18B4-3DDA-054D-B313-3AD416B5206A}" type="datetimeFigureOut">
              <a:rPr kumimoji="1" lang="zh-TW" altLang="en-US" smtClean="0"/>
              <a:t>2022/12/18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7269189" y="28060639"/>
            <a:ext cx="6737297" cy="1611875"/>
          </a:xfrm>
          <a:prstGeom prst="rect">
            <a:avLst/>
          </a:prstGeom>
        </p:spPr>
        <p:txBody>
          <a:bodyPr vert="horz" lIns="456725" tIns="228362" rIns="456725" bIns="228362" rtlCol="0" anchor="ctr"/>
          <a:lstStyle>
            <a:lvl1pPr algn="ctr">
              <a:defRPr sz="35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5247567" y="28060639"/>
            <a:ext cx="4964324" cy="1611875"/>
          </a:xfrm>
          <a:prstGeom prst="rect">
            <a:avLst/>
          </a:prstGeom>
        </p:spPr>
        <p:txBody>
          <a:bodyPr vert="horz" lIns="456725" tIns="228362" rIns="456725" bIns="228362" rtlCol="0" anchor="ctr"/>
          <a:lstStyle>
            <a:lvl1pPr algn="r">
              <a:defRPr sz="35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871056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43617" rtl="0" eaLnBrk="1" latinLnBrk="0" hangingPunct="1">
        <a:spcBef>
          <a:spcPct val="0"/>
        </a:spcBef>
        <a:buNone/>
        <a:defRPr sz="1294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7713" indent="-1007713" algn="l" defTabSz="1343617" rtl="0" eaLnBrk="1" latinLnBrk="0" hangingPunct="1">
        <a:spcBef>
          <a:spcPct val="20000"/>
        </a:spcBef>
        <a:buFont typeface="Arial"/>
        <a:buChar char="•"/>
        <a:defRPr sz="9414" kern="1200">
          <a:solidFill>
            <a:schemeClr val="tx1"/>
          </a:solidFill>
          <a:latin typeface="+mn-lt"/>
          <a:ea typeface="+mn-ea"/>
          <a:cs typeface="+mn-cs"/>
        </a:defRPr>
      </a:lvl1pPr>
      <a:lvl2pPr marL="2183377" indent="-839760" algn="l" defTabSz="1343617" rtl="0" eaLnBrk="1" latinLnBrk="0" hangingPunct="1">
        <a:spcBef>
          <a:spcPct val="20000"/>
        </a:spcBef>
        <a:buFont typeface="Arial"/>
        <a:buChar char="–"/>
        <a:defRPr sz="8237" kern="1200">
          <a:solidFill>
            <a:schemeClr val="tx1"/>
          </a:solidFill>
          <a:latin typeface="+mn-lt"/>
          <a:ea typeface="+mn-ea"/>
          <a:cs typeface="+mn-cs"/>
        </a:defRPr>
      </a:lvl2pPr>
      <a:lvl3pPr marL="3359042" indent="-671808" algn="l" defTabSz="1343617" rtl="0" eaLnBrk="1" latinLnBrk="0" hangingPunct="1">
        <a:spcBef>
          <a:spcPct val="20000"/>
        </a:spcBef>
        <a:buFont typeface="Arial"/>
        <a:buChar char="•"/>
        <a:defRPr sz="7061" kern="1200">
          <a:solidFill>
            <a:schemeClr val="tx1"/>
          </a:solidFill>
          <a:latin typeface="+mn-lt"/>
          <a:ea typeface="+mn-ea"/>
          <a:cs typeface="+mn-cs"/>
        </a:defRPr>
      </a:lvl3pPr>
      <a:lvl4pPr marL="4702658" indent="-671808" algn="l" defTabSz="1343617" rtl="0" eaLnBrk="1" latinLnBrk="0" hangingPunct="1">
        <a:spcBef>
          <a:spcPct val="20000"/>
        </a:spcBef>
        <a:buFont typeface="Arial"/>
        <a:buChar char="–"/>
        <a:defRPr sz="5884" kern="1200">
          <a:solidFill>
            <a:schemeClr val="tx1"/>
          </a:solidFill>
          <a:latin typeface="+mn-lt"/>
          <a:ea typeface="+mn-ea"/>
          <a:cs typeface="+mn-cs"/>
        </a:defRPr>
      </a:lvl4pPr>
      <a:lvl5pPr marL="6046275" indent="-671808" algn="l" defTabSz="1343617" rtl="0" eaLnBrk="1" latinLnBrk="0" hangingPunct="1">
        <a:spcBef>
          <a:spcPct val="20000"/>
        </a:spcBef>
        <a:buFont typeface="Arial"/>
        <a:buChar char="»"/>
        <a:defRPr sz="5884" kern="1200">
          <a:solidFill>
            <a:schemeClr val="tx1"/>
          </a:solidFill>
          <a:latin typeface="+mn-lt"/>
          <a:ea typeface="+mn-ea"/>
          <a:cs typeface="+mn-cs"/>
        </a:defRPr>
      </a:lvl5pPr>
      <a:lvl6pPr marL="7389891" indent="-671808" algn="l" defTabSz="1343617" rtl="0" eaLnBrk="1" latinLnBrk="0" hangingPunct="1">
        <a:spcBef>
          <a:spcPct val="20000"/>
        </a:spcBef>
        <a:buFont typeface="Arial"/>
        <a:buChar char="•"/>
        <a:defRPr sz="5884" kern="1200">
          <a:solidFill>
            <a:schemeClr val="tx1"/>
          </a:solidFill>
          <a:latin typeface="+mn-lt"/>
          <a:ea typeface="+mn-ea"/>
          <a:cs typeface="+mn-cs"/>
        </a:defRPr>
      </a:lvl6pPr>
      <a:lvl7pPr marL="8733508" indent="-671808" algn="l" defTabSz="1343617" rtl="0" eaLnBrk="1" latinLnBrk="0" hangingPunct="1">
        <a:spcBef>
          <a:spcPct val="20000"/>
        </a:spcBef>
        <a:buFont typeface="Arial"/>
        <a:buChar char="•"/>
        <a:defRPr sz="5884" kern="1200">
          <a:solidFill>
            <a:schemeClr val="tx1"/>
          </a:solidFill>
          <a:latin typeface="+mn-lt"/>
          <a:ea typeface="+mn-ea"/>
          <a:cs typeface="+mn-cs"/>
        </a:defRPr>
      </a:lvl7pPr>
      <a:lvl8pPr marL="10077125" indent="-671808" algn="l" defTabSz="1343617" rtl="0" eaLnBrk="1" latinLnBrk="0" hangingPunct="1">
        <a:spcBef>
          <a:spcPct val="20000"/>
        </a:spcBef>
        <a:buFont typeface="Arial"/>
        <a:buChar char="•"/>
        <a:defRPr sz="5884" kern="1200">
          <a:solidFill>
            <a:schemeClr val="tx1"/>
          </a:solidFill>
          <a:latin typeface="+mn-lt"/>
          <a:ea typeface="+mn-ea"/>
          <a:cs typeface="+mn-cs"/>
        </a:defRPr>
      </a:lvl8pPr>
      <a:lvl9pPr marL="11420741" indent="-671808" algn="l" defTabSz="1343617" rtl="0" eaLnBrk="1" latinLnBrk="0" hangingPunct="1">
        <a:spcBef>
          <a:spcPct val="20000"/>
        </a:spcBef>
        <a:buFont typeface="Arial"/>
        <a:buChar char="•"/>
        <a:defRPr sz="58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343617" rtl="0" eaLnBrk="1" latinLnBrk="0" hangingPunct="1">
        <a:defRPr sz="5296" kern="1200">
          <a:solidFill>
            <a:schemeClr val="tx1"/>
          </a:solidFill>
          <a:latin typeface="+mn-lt"/>
          <a:ea typeface="+mn-ea"/>
          <a:cs typeface="+mn-cs"/>
        </a:defRPr>
      </a:lvl1pPr>
      <a:lvl2pPr marL="1343617" algn="l" defTabSz="1343617" rtl="0" eaLnBrk="1" latinLnBrk="0" hangingPunct="1">
        <a:defRPr sz="5296" kern="1200">
          <a:solidFill>
            <a:schemeClr val="tx1"/>
          </a:solidFill>
          <a:latin typeface="+mn-lt"/>
          <a:ea typeface="+mn-ea"/>
          <a:cs typeface="+mn-cs"/>
        </a:defRPr>
      </a:lvl2pPr>
      <a:lvl3pPr marL="2687233" algn="l" defTabSz="1343617" rtl="0" eaLnBrk="1" latinLnBrk="0" hangingPunct="1">
        <a:defRPr sz="5296" kern="1200">
          <a:solidFill>
            <a:schemeClr val="tx1"/>
          </a:solidFill>
          <a:latin typeface="+mn-lt"/>
          <a:ea typeface="+mn-ea"/>
          <a:cs typeface="+mn-cs"/>
        </a:defRPr>
      </a:lvl3pPr>
      <a:lvl4pPr marL="4030850" algn="l" defTabSz="1343617" rtl="0" eaLnBrk="1" latinLnBrk="0" hangingPunct="1">
        <a:defRPr sz="5296" kern="1200">
          <a:solidFill>
            <a:schemeClr val="tx1"/>
          </a:solidFill>
          <a:latin typeface="+mn-lt"/>
          <a:ea typeface="+mn-ea"/>
          <a:cs typeface="+mn-cs"/>
        </a:defRPr>
      </a:lvl4pPr>
      <a:lvl5pPr marL="5374466" algn="l" defTabSz="1343617" rtl="0" eaLnBrk="1" latinLnBrk="0" hangingPunct="1">
        <a:defRPr sz="5296" kern="1200">
          <a:solidFill>
            <a:schemeClr val="tx1"/>
          </a:solidFill>
          <a:latin typeface="+mn-lt"/>
          <a:ea typeface="+mn-ea"/>
          <a:cs typeface="+mn-cs"/>
        </a:defRPr>
      </a:lvl5pPr>
      <a:lvl6pPr marL="6718083" algn="l" defTabSz="1343617" rtl="0" eaLnBrk="1" latinLnBrk="0" hangingPunct="1">
        <a:defRPr sz="5296" kern="1200">
          <a:solidFill>
            <a:schemeClr val="tx1"/>
          </a:solidFill>
          <a:latin typeface="+mn-lt"/>
          <a:ea typeface="+mn-ea"/>
          <a:cs typeface="+mn-cs"/>
        </a:defRPr>
      </a:lvl6pPr>
      <a:lvl7pPr marL="8061700" algn="l" defTabSz="1343617" rtl="0" eaLnBrk="1" latinLnBrk="0" hangingPunct="1">
        <a:defRPr sz="5296" kern="1200">
          <a:solidFill>
            <a:schemeClr val="tx1"/>
          </a:solidFill>
          <a:latin typeface="+mn-lt"/>
          <a:ea typeface="+mn-ea"/>
          <a:cs typeface="+mn-cs"/>
        </a:defRPr>
      </a:lvl7pPr>
      <a:lvl8pPr marL="9405316" algn="l" defTabSz="1343617" rtl="0" eaLnBrk="1" latinLnBrk="0" hangingPunct="1">
        <a:defRPr sz="5296" kern="1200">
          <a:solidFill>
            <a:schemeClr val="tx1"/>
          </a:solidFill>
          <a:latin typeface="+mn-lt"/>
          <a:ea typeface="+mn-ea"/>
          <a:cs typeface="+mn-cs"/>
        </a:defRPr>
      </a:lvl8pPr>
      <a:lvl9pPr marL="10748933" algn="l" defTabSz="1343617" rtl="0" eaLnBrk="1" latinLnBrk="0" hangingPunct="1">
        <a:defRPr sz="52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字方塊 9"/>
          <p:cNvSpPr txBox="1"/>
          <p:nvPr/>
        </p:nvSpPr>
        <p:spPr>
          <a:xfrm>
            <a:off x="2603595" y="280781"/>
            <a:ext cx="5190528" cy="526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24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e-poster</a:t>
            </a:r>
            <a:r>
              <a:rPr lang="zh-TW" altLang="en-US" sz="2824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編號</a:t>
            </a:r>
            <a:r>
              <a:rPr lang="en-US" altLang="zh-TW" sz="2824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824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例：</a:t>
            </a:r>
            <a:r>
              <a:rPr lang="en-US" altLang="zh-TW" sz="2824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TSA-0001)</a:t>
            </a:r>
            <a:endParaRPr lang="zh-TW" altLang="en-US" sz="2824" b="1" dirty="0">
              <a:solidFill>
                <a:schemeClr val="bg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5739099" y="580487"/>
            <a:ext cx="5190528" cy="526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24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e-poster</a:t>
            </a:r>
            <a:r>
              <a:rPr lang="zh-TW" altLang="en-US" sz="2824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編號</a:t>
            </a:r>
            <a:r>
              <a:rPr lang="en-US" altLang="zh-TW" sz="2824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824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例：</a:t>
            </a:r>
            <a:r>
              <a:rPr lang="en-US" altLang="zh-TW" sz="2824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TSA-0001)</a:t>
            </a:r>
            <a:endParaRPr lang="zh-TW" altLang="en-US" sz="2824" b="1" dirty="0">
              <a:solidFill>
                <a:schemeClr val="bg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6848567" y="14702995"/>
            <a:ext cx="7661072" cy="907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5296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～空白處，請自行運用～</a:t>
            </a:r>
          </a:p>
        </p:txBody>
      </p:sp>
      <p:sp>
        <p:nvSpPr>
          <p:cNvPr id="12" name="文字方塊 11"/>
          <p:cNvSpPr txBox="1"/>
          <p:nvPr/>
        </p:nvSpPr>
        <p:spPr>
          <a:xfrm>
            <a:off x="4463012" y="280780"/>
            <a:ext cx="2250630" cy="1070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177" b="1" dirty="0">
                <a:solidFill>
                  <a:schemeClr val="bg1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請輸入編號</a:t>
            </a:r>
            <a:r>
              <a:rPr lang="en-US" altLang="zh-TW" sz="3177" b="1" dirty="0">
                <a:solidFill>
                  <a:schemeClr val="bg1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(</a:t>
            </a:r>
            <a:r>
              <a:rPr lang="zh-TW" altLang="en-US" sz="3177" b="1" dirty="0">
                <a:solidFill>
                  <a:schemeClr val="bg1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如</a:t>
            </a:r>
            <a:r>
              <a:rPr lang="en-US" altLang="zh-TW" sz="3177" b="1" dirty="0">
                <a:solidFill>
                  <a:schemeClr val="bg1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:PO-001)</a:t>
            </a:r>
            <a:endParaRPr lang="zh-TW" altLang="en-US" sz="3177" b="1" dirty="0">
              <a:solidFill>
                <a:schemeClr val="bg1"/>
              </a:solidFill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575519" y="3417278"/>
            <a:ext cx="16708215" cy="50901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zh-TW" sz="3177" b="1" kern="1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中文題目</a:t>
            </a:r>
            <a:r>
              <a:rPr lang="en-US" altLang="zh-TW" sz="3177" b="1" kern="1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3177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3177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格式內文</a:t>
            </a:r>
            <a:r>
              <a:rPr lang="zh-TW" altLang="en-US" sz="3177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3177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字型樣式粗體</a:t>
            </a:r>
            <a:r>
              <a:rPr lang="en-US" altLang="zh-TW" sz="3177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3177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字型大小</a:t>
            </a:r>
            <a:r>
              <a:rPr lang="en-US" altLang="zh-TW" sz="3177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54pt  </a:t>
            </a:r>
            <a:r>
              <a:rPr lang="zh-TW" altLang="zh-TW" sz="3177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色彩黑色  </a:t>
            </a:r>
            <a:endParaRPr lang="en-US" altLang="zh-TW" sz="3177" b="1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3177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字元間距標準  對齊方式置中  不分段</a:t>
            </a:r>
            <a:r>
              <a:rPr lang="en-US" altLang="zh-TW" sz="3177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ctr"/>
            <a:r>
              <a:rPr lang="zh-TW" altLang="zh-TW" sz="3177" b="1" kern="1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英文題目</a:t>
            </a:r>
            <a:r>
              <a:rPr lang="en-US" altLang="zh-TW" sz="3177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3177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格式內文</a:t>
            </a:r>
            <a:r>
              <a:rPr lang="en-US" altLang="zh-TW" sz="3177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3177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字型樣式粗體</a:t>
            </a:r>
            <a:r>
              <a:rPr lang="en-US" altLang="zh-TW" sz="3177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3177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字型大小</a:t>
            </a:r>
            <a:r>
              <a:rPr lang="en-US" altLang="zh-TW" sz="3177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54pt  </a:t>
            </a:r>
            <a:r>
              <a:rPr lang="zh-TW" altLang="zh-TW" sz="3177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色彩黑色  </a:t>
            </a:r>
            <a:endParaRPr lang="en-US" altLang="zh-TW" sz="3177" b="1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3177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字元間距標準  對齊方式置中 不分段</a:t>
            </a:r>
            <a:r>
              <a:rPr lang="en-US" altLang="zh-TW" sz="3177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sz="3177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2353" kern="10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中文</a:t>
            </a:r>
            <a:r>
              <a:rPr lang="zh-TW" altLang="zh-TW" sz="2353" kern="1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作者姓名</a:t>
            </a:r>
            <a:r>
              <a:rPr lang="en-US" altLang="zh-TW" sz="2353" kern="1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353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353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格式內文</a:t>
            </a:r>
            <a:r>
              <a:rPr lang="en-US" altLang="zh-TW" sz="2353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2353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字型樣式標準</a:t>
            </a:r>
            <a:r>
              <a:rPr lang="en-US" altLang="zh-TW" sz="2353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2353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字型大小</a:t>
            </a:r>
            <a:r>
              <a:rPr lang="en-US" altLang="zh-TW" sz="2353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40pt  </a:t>
            </a:r>
            <a:r>
              <a:rPr lang="zh-TW" altLang="zh-TW" sz="2353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色彩黑色  字元間距標準  對齊方式置中 不分段</a:t>
            </a:r>
            <a:r>
              <a:rPr lang="zh-TW" altLang="zh-TW" sz="2589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2589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2353" kern="1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不同單位時右上角加註數字上標</a:t>
            </a:r>
            <a:r>
              <a:rPr lang="en-US" altLang="zh-TW" sz="2589" kern="100" baseline="30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1,2,3…</a:t>
            </a:r>
            <a:r>
              <a:rPr lang="en-US" altLang="zh-TW" sz="2353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sz="2353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2353" kern="1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中文服務機關及單位</a:t>
            </a:r>
            <a:r>
              <a:rPr lang="en-US" altLang="zh-TW" sz="2353" kern="1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353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353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格式內文</a:t>
            </a:r>
            <a:r>
              <a:rPr lang="en-US" altLang="zh-TW" sz="2353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2353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字型樣式標準</a:t>
            </a:r>
            <a:r>
              <a:rPr lang="en-US" altLang="zh-TW" sz="2353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2353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字型大小</a:t>
            </a:r>
            <a:r>
              <a:rPr lang="en-US" altLang="zh-TW" sz="2353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40pt  </a:t>
            </a:r>
            <a:r>
              <a:rPr lang="zh-TW" altLang="zh-TW" sz="2353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色彩黑色  字元間距標準  對齊方式置中 不分段  </a:t>
            </a:r>
            <a:endParaRPr lang="en-US" altLang="zh-TW" sz="2353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2353" kern="1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不同單位時右上角加註數字上標</a:t>
            </a:r>
            <a:r>
              <a:rPr lang="en-US" altLang="zh-TW" sz="2589" kern="100" baseline="30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1,2,3…</a:t>
            </a:r>
            <a:r>
              <a:rPr lang="en-US" altLang="zh-TW" sz="2589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sz="2589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2353" kern="1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英文作者姓名</a:t>
            </a:r>
            <a:r>
              <a:rPr lang="en-US" altLang="zh-TW" sz="2353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(</a:t>
            </a:r>
            <a:r>
              <a:rPr lang="zh-TW" altLang="zh-TW" sz="2353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格式內文</a:t>
            </a:r>
            <a:r>
              <a:rPr lang="en-US" altLang="zh-TW" sz="2353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2353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字型樣式標準</a:t>
            </a:r>
            <a:r>
              <a:rPr lang="en-US" altLang="zh-TW" sz="2353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2353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字型大小</a:t>
            </a:r>
            <a:r>
              <a:rPr lang="en-US" altLang="zh-TW" sz="2353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40pt  </a:t>
            </a:r>
            <a:r>
              <a:rPr lang="zh-TW" altLang="zh-TW" sz="2353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色彩黑色  字元間距標準  對齊方式置中 不分段 </a:t>
            </a:r>
            <a:endParaRPr lang="en-US" altLang="zh-TW" sz="2353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2353" kern="1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不同單位時右上角加註數字上標</a:t>
            </a:r>
            <a:r>
              <a:rPr lang="en-US" altLang="zh-TW" sz="2589" kern="100" baseline="30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1,2,3…</a:t>
            </a:r>
            <a:r>
              <a:rPr lang="en-US" altLang="zh-TW" sz="2589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sz="2589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2353" kern="1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英文服務機關及單位</a:t>
            </a:r>
            <a:r>
              <a:rPr lang="en-US" altLang="zh-TW" sz="2353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(</a:t>
            </a:r>
            <a:r>
              <a:rPr lang="zh-TW" altLang="zh-TW" sz="2353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格式內文</a:t>
            </a:r>
            <a:r>
              <a:rPr lang="en-US" altLang="zh-TW" sz="2353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2353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字型樣式標準</a:t>
            </a:r>
            <a:r>
              <a:rPr lang="en-US" altLang="zh-TW" sz="2353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2353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字型大小</a:t>
            </a:r>
            <a:r>
              <a:rPr lang="en-US" altLang="zh-TW" sz="2353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40pt  </a:t>
            </a:r>
            <a:r>
              <a:rPr lang="zh-TW" altLang="zh-TW" sz="2353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色彩黑色  字元間距標準  </a:t>
            </a:r>
            <a:endParaRPr lang="en-US" altLang="zh-TW" sz="2353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2353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對齊方式置中</a:t>
            </a:r>
            <a:r>
              <a:rPr lang="en-US" altLang="zh-TW" sz="2353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2353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不分段  </a:t>
            </a:r>
            <a:r>
              <a:rPr lang="zh-TW" altLang="zh-TW" sz="2353" kern="1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不同單位時</a:t>
            </a:r>
            <a:r>
              <a:rPr lang="zh-TW" altLang="en-US" sz="2353" kern="1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右上角</a:t>
            </a:r>
            <a:r>
              <a:rPr lang="zh-TW" altLang="zh-TW" sz="2353" kern="1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加註數字上標</a:t>
            </a:r>
            <a:r>
              <a:rPr lang="en-US" altLang="zh-TW" sz="2589" kern="100" baseline="30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1,2,3…</a:t>
            </a:r>
            <a:r>
              <a:rPr lang="en-US" altLang="zh-TW" sz="2589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sz="2589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2220903" y="913794"/>
            <a:ext cx="16916400" cy="1649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5059" dirty="0">
                <a:latin typeface="標楷體" panose="03000509000000000000" pitchFamily="65" charset="-120"/>
                <a:ea typeface="標楷體" panose="03000509000000000000" pitchFamily="65" charset="-120"/>
              </a:rPr>
              <a:t>2023</a:t>
            </a:r>
            <a:r>
              <a:rPr lang="zh-TW" altLang="en-US" sz="5059" dirty="0">
                <a:latin typeface="標楷體" panose="03000509000000000000" pitchFamily="65" charset="-120"/>
                <a:ea typeface="標楷體" panose="03000509000000000000" pitchFamily="65" charset="-120"/>
              </a:rPr>
              <a:t>年臺灣健康照顧社會工作學會</a:t>
            </a:r>
          </a:p>
          <a:p>
            <a:pPr algn="ctr"/>
            <a:r>
              <a:rPr lang="zh-TW" altLang="en-US" sz="5059" dirty="0">
                <a:latin typeface="標楷體" panose="03000509000000000000" pitchFamily="65" charset="-120"/>
                <a:ea typeface="標楷體" panose="03000509000000000000" pitchFamily="65" charset="-120"/>
              </a:rPr>
              <a:t>「健康照顧與跨領域團隊合作」研討會</a:t>
            </a:r>
            <a:endParaRPr lang="en-US" altLang="zh-TW" sz="5059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EC2A4B67-605E-4CC5-9751-520F01EE8F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0515" y="661069"/>
            <a:ext cx="2367360" cy="2347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522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676</TotalTime>
  <Words>239</Words>
  <Application>Microsoft Office PowerPoint</Application>
  <PresentationFormat>自訂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微軟正黑體</vt:lpstr>
      <vt:lpstr>新細明體</vt:lpstr>
      <vt:lpstr>標楷體</vt:lpstr>
      <vt:lpstr>Arial</vt:lpstr>
      <vt:lpstr>Calibri</vt:lpstr>
      <vt:lpstr>Times New Roman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主題</dc:title>
  <dc:creator>Ju Jamsred</dc:creator>
  <cp:lastModifiedBy>侯建州</cp:lastModifiedBy>
  <cp:revision>63</cp:revision>
  <cp:lastPrinted>2017-01-04T04:39:03Z</cp:lastPrinted>
  <dcterms:created xsi:type="dcterms:W3CDTF">2016-08-18T10:41:02Z</dcterms:created>
  <dcterms:modified xsi:type="dcterms:W3CDTF">2022-12-18T14:43:39Z</dcterms:modified>
</cp:coreProperties>
</file>